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642" autoAdjust="0"/>
    <p:restoredTop sz="94660"/>
  </p:normalViewPr>
  <p:slideViewPr>
    <p:cSldViewPr>
      <p:cViewPr>
        <p:scale>
          <a:sx n="100" d="100"/>
          <a:sy n="100" d="100"/>
        </p:scale>
        <p:origin x="432" y="-2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B2EBC-7FD7-4AC1-BED0-C122F9DE38B4}" type="datetimeFigureOut">
              <a:rPr lang="en-US" smtClean="0"/>
              <a:t>11/5/2012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2D399-8859-4315-A042-2F743AA4633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824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B2EBC-7FD7-4AC1-BED0-C122F9DE38B4}" type="datetimeFigureOut">
              <a:rPr lang="en-US" smtClean="0"/>
              <a:t>11/5/2012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2D399-8859-4315-A042-2F743AA4633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8434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B2EBC-7FD7-4AC1-BED0-C122F9DE38B4}" type="datetimeFigureOut">
              <a:rPr lang="en-US" smtClean="0"/>
              <a:t>11/5/2012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2D399-8859-4315-A042-2F743AA4633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7866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B2EBC-7FD7-4AC1-BED0-C122F9DE38B4}" type="datetimeFigureOut">
              <a:rPr lang="en-US" smtClean="0"/>
              <a:t>11/5/2012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2D399-8859-4315-A042-2F743AA4633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7489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B2EBC-7FD7-4AC1-BED0-C122F9DE38B4}" type="datetimeFigureOut">
              <a:rPr lang="en-US" smtClean="0"/>
              <a:t>11/5/2012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2D399-8859-4315-A042-2F743AA4633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0183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B2EBC-7FD7-4AC1-BED0-C122F9DE38B4}" type="datetimeFigureOut">
              <a:rPr lang="en-US" smtClean="0"/>
              <a:t>11/5/2012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2D399-8859-4315-A042-2F743AA4633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279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B2EBC-7FD7-4AC1-BED0-C122F9DE38B4}" type="datetimeFigureOut">
              <a:rPr lang="en-US" smtClean="0"/>
              <a:t>11/5/2012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2D399-8859-4315-A042-2F743AA4633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938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B2EBC-7FD7-4AC1-BED0-C122F9DE38B4}" type="datetimeFigureOut">
              <a:rPr lang="en-US" smtClean="0"/>
              <a:t>11/5/2012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2D399-8859-4315-A042-2F743AA4633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480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B2EBC-7FD7-4AC1-BED0-C122F9DE38B4}" type="datetimeFigureOut">
              <a:rPr lang="en-US" smtClean="0"/>
              <a:t>11/5/2012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2D399-8859-4315-A042-2F743AA4633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07509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B2EBC-7FD7-4AC1-BED0-C122F9DE38B4}" type="datetimeFigureOut">
              <a:rPr lang="en-US" smtClean="0"/>
              <a:t>11/5/2012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2D399-8859-4315-A042-2F743AA4633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0109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B2EBC-7FD7-4AC1-BED0-C122F9DE38B4}" type="datetimeFigureOut">
              <a:rPr lang="en-US" smtClean="0"/>
              <a:t>11/5/2012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2D399-8859-4315-A042-2F743AA4633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588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DB2EBC-7FD7-4AC1-BED0-C122F9DE38B4}" type="datetimeFigureOut">
              <a:rPr lang="en-US" smtClean="0"/>
              <a:t>11/5/2012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C2D399-8859-4315-A042-2F743AA4633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2046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2.wdp"/><Relationship Id="rId12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microsoft.com/office/2007/relationships/hdphoto" Target="../media/hdphoto4.wdp"/><Relationship Id="rId5" Type="http://schemas.openxmlformats.org/officeDocument/2006/relationships/image" Target="../media/image3.png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riplepundit.com/2012/10/consumers-pay-premium-green-products-study-data/" TargetMode="External"/><Relationship Id="rId7" Type="http://schemas.openxmlformats.org/officeDocument/2006/relationships/hyperlink" Target="http://www.environmentalleader.com/2012/02/09/lack-of-eco-clothing-hampers-sales/?graph=full&amp;id=1" TargetMode="External"/><Relationship Id="rId2" Type="http://schemas.openxmlformats.org/officeDocument/2006/relationships/hyperlink" Target="http://adage.com/article/news/marketers-green-fewer-consumers-pay/237377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pgjobs.com/the-green-sustainability-ethos-is-growing-at-cpg-employers/" TargetMode="External"/><Relationship Id="rId5" Type="http://schemas.openxmlformats.org/officeDocument/2006/relationships/hyperlink" Target="http://toendureandsustain.blogspot.com/2011/07/sustainable-consumerism.html" TargetMode="External"/><Relationship Id="rId4" Type="http://schemas.openxmlformats.org/officeDocument/2006/relationships/hyperlink" Target="http://www.gocomics.com/theothercoast/2011/01/1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04"/>
          <a:stretch/>
        </p:blipFill>
        <p:spPr bwMode="auto">
          <a:xfrm>
            <a:off x="8020" y="2311987"/>
            <a:ext cx="3598166" cy="2612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6021" y="0"/>
            <a:ext cx="2361810" cy="2350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9"/>
          <a:stretch/>
        </p:blipFill>
        <p:spPr bwMode="auto">
          <a:xfrm>
            <a:off x="3606186" y="2618874"/>
            <a:ext cx="1804014" cy="1953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9" t="13005" r="-279" b="-2540"/>
          <a:stretch/>
        </p:blipFill>
        <p:spPr bwMode="auto">
          <a:xfrm>
            <a:off x="5282938" y="0"/>
            <a:ext cx="3861062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" y="-1"/>
            <a:ext cx="3133335" cy="2350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97" t="3739" r="598" b="2532"/>
          <a:stretch/>
        </p:blipFill>
        <p:spPr bwMode="auto">
          <a:xfrm>
            <a:off x="0" y="4924926"/>
            <a:ext cx="7048500" cy="1969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282938" y="0"/>
            <a:ext cx="3861062" cy="52322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Percentage of consumers who said they’d pay more for green products (2008-2012)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91" r="-3871"/>
          <a:stretch/>
        </p:blipFill>
        <p:spPr bwMode="auto">
          <a:xfrm>
            <a:off x="7048500" y="4924926"/>
            <a:ext cx="2095500" cy="19611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40306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400" dirty="0" smtClean="0"/>
              <a:t>Depicts the fall in consumers want to purchase sustainable products and show some symbols for green products.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400" u="sng" dirty="0">
                <a:hlinkClick r:id="rId2"/>
              </a:rPr>
              <a:t>http://adage.com/article/news/marketers-green-fewer-consumers-pay/237377/</a:t>
            </a:r>
            <a:r>
              <a:rPr lang="en-US" sz="1400" dirty="0"/>
              <a:t> </a:t>
            </a:r>
            <a:br>
              <a:rPr lang="en-US" sz="1400" dirty="0"/>
            </a:br>
            <a:r>
              <a:rPr lang="en-US" sz="1400" dirty="0"/>
              <a:t>Pic </a:t>
            </a:r>
            <a:r>
              <a:rPr lang="en-US" sz="1400" dirty="0" smtClean="0"/>
              <a:t>1 (Lowering rates)</a:t>
            </a: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/>
              <a:t/>
            </a:r>
            <a:br>
              <a:rPr lang="en-US" sz="1400" dirty="0"/>
            </a:br>
            <a:r>
              <a:rPr lang="en-US" sz="1400" u="sng" dirty="0">
                <a:hlinkClick r:id="rId3"/>
              </a:rPr>
              <a:t>http://www.triplepundit.com/2012/10/consumers-pay-premium-green-products-study-data/</a:t>
            </a:r>
            <a:r>
              <a:rPr lang="en-US" sz="1400" dirty="0"/>
              <a:t> </a:t>
            </a:r>
            <a:br>
              <a:rPr lang="en-US" sz="1400" dirty="0"/>
            </a:br>
            <a:r>
              <a:rPr lang="en-US" sz="1400" dirty="0"/>
              <a:t>Pic </a:t>
            </a:r>
            <a:r>
              <a:rPr lang="en-US" sz="1400" dirty="0" smtClean="0"/>
              <a:t>2 (Green products)</a:t>
            </a: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/>
              <a:t/>
            </a:r>
            <a:br>
              <a:rPr lang="en-US" sz="1400" dirty="0"/>
            </a:br>
            <a:r>
              <a:rPr lang="en-US" sz="1400" u="sng" dirty="0">
                <a:hlinkClick r:id="rId4"/>
              </a:rPr>
              <a:t>http://www.gocomics.com/theothercoast/2011/01/10</a:t>
            </a:r>
            <a:r>
              <a:rPr lang="en-US" sz="1400" dirty="0"/>
              <a:t> </a:t>
            </a:r>
            <a:br>
              <a:rPr lang="en-US" sz="1400" dirty="0"/>
            </a:br>
            <a:r>
              <a:rPr lang="en-US" sz="1400" dirty="0"/>
              <a:t>Pic 3 (Carrots - Farm down the road)</a:t>
            </a:r>
            <a:br>
              <a:rPr lang="en-US" sz="1400" dirty="0"/>
            </a:br>
            <a:r>
              <a:rPr lang="en-US" sz="1400" dirty="0"/>
              <a:t/>
            </a:r>
            <a:br>
              <a:rPr lang="en-US" sz="1400" dirty="0"/>
            </a:br>
            <a:r>
              <a:rPr lang="en-US" sz="1400" u="sng" dirty="0">
                <a:hlinkClick r:id="rId5"/>
              </a:rPr>
              <a:t>http://toendureandsustain.blogspot.com/2011/07/sustainable-consumerism.html</a:t>
            </a: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/>
              <a:t>Pic 4+5 (eco friendly and sustainable products)</a:t>
            </a:r>
            <a:br>
              <a:rPr lang="en-US" sz="1400" dirty="0"/>
            </a:br>
            <a:r>
              <a:rPr lang="en-US" sz="1400" dirty="0"/>
              <a:t/>
            </a:r>
            <a:br>
              <a:rPr lang="en-US" sz="1400" dirty="0"/>
            </a:br>
            <a:r>
              <a:rPr lang="en-US" sz="1400" u="sng" dirty="0">
                <a:hlinkClick r:id="rId6"/>
              </a:rPr>
              <a:t>http://www.cpgjobs.com/the-green-sustainability-ethos-is-growing-at-cpg-employers/</a:t>
            </a: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/>
              <a:t>Pic 6 (Save Planet)</a:t>
            </a:r>
            <a:br>
              <a:rPr lang="en-US" sz="1400" dirty="0"/>
            </a:br>
            <a:r>
              <a:rPr lang="en-US" sz="1400" dirty="0"/>
              <a:t/>
            </a:r>
            <a:br>
              <a:rPr lang="en-US" sz="1400" dirty="0"/>
            </a:br>
            <a:r>
              <a:rPr lang="en-US" sz="1400" u="sng" dirty="0">
                <a:hlinkClick r:id="rId7"/>
              </a:rPr>
              <a:t>http://www.environmentalleader.com/2012/02/09/lack-of-eco-clothing-hampers-sales/?graph=full&amp;id=1</a:t>
            </a: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/>
              <a:t>Pic 7 (Considerations of Eco/sustainable...)</a:t>
            </a:r>
          </a:p>
        </p:txBody>
      </p:sp>
    </p:spTree>
    <p:extLst>
      <p:ext uri="{BB962C8B-B14F-4D97-AF65-F5344CB8AC3E}">
        <p14:creationId xmlns:p14="http://schemas.microsoft.com/office/powerpoint/2010/main" val="32638345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831</TotalTime>
  <Words>36</Words>
  <Application>Microsoft Office PowerPoint</Application>
  <PresentationFormat>On-screen Show (4:3)</PresentationFormat>
  <Paragraphs>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Depicts the fall in consumers want to purchase sustainable products and show some symbols for green products.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Steven Lyon</dc:creator>
  <cp:lastModifiedBy>Steven Lyon</cp:lastModifiedBy>
  <cp:revision>11</cp:revision>
  <dcterms:created xsi:type="dcterms:W3CDTF">2012-11-06T04:37:58Z</dcterms:created>
  <dcterms:modified xsi:type="dcterms:W3CDTF">2012-11-06T18:29:43Z</dcterms:modified>
</cp:coreProperties>
</file>